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8288000" cy="10287000"/>
  <p:notesSz cx="6858000" cy="9144000"/>
  <p:embeddedFontLst>
    <p:embeddedFont>
      <p:font typeface="Roboto Slab" pitchFamily="2" charset="0"/>
      <p:regular r:id="rId11"/>
      <p:bold r:id="rId12"/>
    </p:embeddedFont>
    <p:embeddedFont>
      <p:font typeface="Roboto Slab Bold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E69933-1715-4CCF-BDD4-EBA57CBBED25}" v="2" dt="2026-03-04T15:49:15.4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72" y="1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ie Morley" userId="708d079a-3549-4ae9-b454-42cda07c4316" providerId="ADAL" clId="{0E8DA661-17EA-4336-A7F8-7672586F4511}"/>
    <pc:docChg chg="custSel addSld modSld sldOrd">
      <pc:chgData name="Georgie Morley" userId="708d079a-3549-4ae9-b454-42cda07c4316" providerId="ADAL" clId="{0E8DA661-17EA-4336-A7F8-7672586F4511}" dt="2026-03-04T15:49:15.461" v="5"/>
      <pc:docMkLst>
        <pc:docMk/>
      </pc:docMkLst>
      <pc:sldChg chg="addSp delSp modSp new mod ord delAnim modAnim">
        <pc:chgData name="Georgie Morley" userId="708d079a-3549-4ae9-b454-42cda07c4316" providerId="ADAL" clId="{0E8DA661-17EA-4336-A7F8-7672586F4511}" dt="2026-03-04T15:49:15.461" v="5"/>
        <pc:sldMkLst>
          <pc:docMk/>
          <pc:sldMk cId="2746417847" sldId="264"/>
        </pc:sldMkLst>
        <pc:picChg chg="add del mod">
          <ac:chgData name="Georgie Morley" userId="708d079a-3549-4ae9-b454-42cda07c4316" providerId="ADAL" clId="{0E8DA661-17EA-4336-A7F8-7672586F4511}" dt="2026-03-04T15:49:08.404" v="4" actId="478"/>
          <ac:picMkLst>
            <pc:docMk/>
            <pc:sldMk cId="2746417847" sldId="264"/>
            <ac:picMk id="2" creationId="{8EA5BE29-5C01-6E29-4C4F-36C6413C548B}"/>
          </ac:picMkLst>
        </pc:picChg>
        <pc:picChg chg="add mod">
          <ac:chgData name="Georgie Morley" userId="708d079a-3549-4ae9-b454-42cda07c4316" providerId="ADAL" clId="{0E8DA661-17EA-4336-A7F8-7672586F4511}" dt="2026-03-04T15:49:15.461" v="5"/>
          <ac:picMkLst>
            <pc:docMk/>
            <pc:sldMk cId="2746417847" sldId="264"/>
            <ac:picMk id="3" creationId="{D641AE77-B9EA-30DF-0992-678E69FB8C9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2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oung_writers_competition_2026_v3 (360p)">
            <a:hlinkClick r:id="" action="ppaction://media"/>
            <a:extLst>
              <a:ext uri="{FF2B5EF4-FFF2-40B4-BE49-F238E27FC236}">
                <a16:creationId xmlns:a16="http://schemas.microsoft.com/office/drawing/2014/main" id="{D641AE77-B9EA-30DF-0992-678E69FB8C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8074" y="0"/>
            <a:ext cx="18316074" cy="1030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241975"/>
            <a:chOff x="0" y="0"/>
            <a:chExt cx="4816593" cy="327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27105"/>
            </a:xfrm>
            <a:custGeom>
              <a:avLst/>
              <a:gdLst/>
              <a:ahLst/>
              <a:cxnLst/>
              <a:rect l="l" t="t" r="r" b="b"/>
              <a:pathLst>
                <a:path w="4816592" h="327105">
                  <a:moveTo>
                    <a:pt x="0" y="0"/>
                  </a:moveTo>
                  <a:lnTo>
                    <a:pt x="4816592" y="0"/>
                  </a:lnTo>
                  <a:lnTo>
                    <a:pt x="4816592" y="327105"/>
                  </a:lnTo>
                  <a:lnTo>
                    <a:pt x="0" y="327105"/>
                  </a:lnTo>
                  <a:close/>
                </a:path>
              </a:pathLst>
            </a:custGeom>
            <a:solidFill>
              <a:srgbClr val="41BBC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355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431966" y="78971"/>
            <a:ext cx="969998" cy="1058044"/>
          </a:xfrm>
          <a:custGeom>
            <a:avLst/>
            <a:gdLst/>
            <a:ahLst/>
            <a:cxnLst/>
            <a:rect l="l" t="t" r="r" b="b"/>
            <a:pathLst>
              <a:path w="969998" h="1058044">
                <a:moveTo>
                  <a:pt x="0" y="0"/>
                </a:moveTo>
                <a:lnTo>
                  <a:pt x="969998" y="0"/>
                </a:lnTo>
                <a:lnTo>
                  <a:pt x="969998" y="1058044"/>
                </a:lnTo>
                <a:lnTo>
                  <a:pt x="0" y="1058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332800" y="1635125"/>
            <a:ext cx="12769130" cy="350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Light exists all around us: the Sun, the Moon and Stars.</a:t>
            </a:r>
          </a:p>
          <a:p>
            <a:pPr algn="l">
              <a:lnSpc>
                <a:spcPts val="5600"/>
              </a:lnSpc>
            </a:pPr>
            <a:endParaRPr lang="en-US" sz="400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You could also write about fireworks, a lighthouse, a UFO or the magical light of fairies.</a:t>
            </a:r>
          </a:p>
        </p:txBody>
      </p:sp>
      <p:sp>
        <p:nvSpPr>
          <p:cNvPr id="9" name="Freeform 9"/>
          <p:cNvSpPr/>
          <p:nvPr/>
        </p:nvSpPr>
        <p:spPr>
          <a:xfrm>
            <a:off x="12994983" y="1337036"/>
            <a:ext cx="5293017" cy="5015134"/>
          </a:xfrm>
          <a:custGeom>
            <a:avLst/>
            <a:gdLst/>
            <a:ahLst/>
            <a:cxnLst/>
            <a:rect l="l" t="t" r="r" b="b"/>
            <a:pathLst>
              <a:path w="5293017" h="5015134">
                <a:moveTo>
                  <a:pt x="0" y="0"/>
                </a:moveTo>
                <a:lnTo>
                  <a:pt x="5293017" y="0"/>
                </a:lnTo>
                <a:lnTo>
                  <a:pt x="5293017" y="5015134"/>
                </a:lnTo>
                <a:lnTo>
                  <a:pt x="0" y="50151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472475" y="5190574"/>
            <a:ext cx="6530391" cy="5096426"/>
          </a:xfrm>
          <a:custGeom>
            <a:avLst/>
            <a:gdLst/>
            <a:ahLst/>
            <a:cxnLst/>
            <a:rect l="l" t="t" r="r" b="b"/>
            <a:pathLst>
              <a:path w="6530391" h="5096426">
                <a:moveTo>
                  <a:pt x="0" y="0"/>
                </a:moveTo>
                <a:lnTo>
                  <a:pt x="6530391" y="0"/>
                </a:lnTo>
                <a:lnTo>
                  <a:pt x="6530391" y="5096426"/>
                </a:lnTo>
                <a:lnTo>
                  <a:pt x="0" y="50964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472475" y="11795"/>
            <a:ext cx="6244891" cy="113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The Light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6364248" y="99075"/>
            <a:ext cx="1652172" cy="954975"/>
            <a:chOff x="0" y="0"/>
            <a:chExt cx="2202896" cy="127330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63598"/>
              <a:ext cx="2202896" cy="1109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267" b="1" spc="34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Young</a:t>
              </a:r>
            </a:p>
            <a:p>
              <a:pPr algn="l">
                <a:lnSpc>
                  <a:spcPts val="2108"/>
                </a:lnSpc>
              </a:pPr>
              <a:r>
                <a:rPr lang="en-US" sz="2173" b="1" spc="-69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Writers</a:t>
              </a:r>
            </a:p>
            <a:p>
              <a:pPr algn="l">
                <a:lnSpc>
                  <a:spcPts val="2129"/>
                </a:lnSpc>
              </a:pPr>
              <a:r>
                <a:rPr lang="en-US" sz="2173" b="1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Competition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57870" y="-95250"/>
              <a:ext cx="945025" cy="1093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7"/>
                </a:lnSpc>
                <a:spcBef>
                  <a:spcPct val="0"/>
                </a:spcBef>
              </a:pPr>
              <a:r>
                <a:rPr lang="en-US" sz="4933" b="1" spc="-29">
                  <a:solidFill>
                    <a:srgbClr val="FBBC3C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26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4026502" y="279157"/>
            <a:ext cx="1418036" cy="59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  <a:spcBef>
                <a:spcPct val="0"/>
              </a:spcBef>
            </a:pPr>
            <a:r>
              <a:rPr lang="en-US" sz="346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273877" y="6361695"/>
            <a:ext cx="11742543" cy="350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Your story could be about the spotlights on a stage or the floodlights of a football stadium.</a:t>
            </a:r>
          </a:p>
          <a:p>
            <a:pPr algn="r">
              <a:lnSpc>
                <a:spcPts val="5600"/>
              </a:lnSpc>
            </a:pPr>
            <a:endParaRPr lang="en-US" sz="400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algn="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We also have lights for festivals and celebrations like Christmas or Diwali.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241975"/>
            <a:chOff x="0" y="0"/>
            <a:chExt cx="4816593" cy="327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27105"/>
            </a:xfrm>
            <a:custGeom>
              <a:avLst/>
              <a:gdLst/>
              <a:ahLst/>
              <a:cxnLst/>
              <a:rect l="l" t="t" r="r" b="b"/>
              <a:pathLst>
                <a:path w="4816592" h="327105">
                  <a:moveTo>
                    <a:pt x="0" y="0"/>
                  </a:moveTo>
                  <a:lnTo>
                    <a:pt x="4816592" y="0"/>
                  </a:lnTo>
                  <a:lnTo>
                    <a:pt x="4816592" y="327105"/>
                  </a:lnTo>
                  <a:lnTo>
                    <a:pt x="0" y="327105"/>
                  </a:lnTo>
                  <a:close/>
                </a:path>
              </a:pathLst>
            </a:custGeom>
            <a:solidFill>
              <a:srgbClr val="41BBC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355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431966" y="78971"/>
            <a:ext cx="969998" cy="1058044"/>
          </a:xfrm>
          <a:custGeom>
            <a:avLst/>
            <a:gdLst/>
            <a:ahLst/>
            <a:cxnLst/>
            <a:rect l="l" t="t" r="r" b="b"/>
            <a:pathLst>
              <a:path w="969998" h="1058044">
                <a:moveTo>
                  <a:pt x="0" y="0"/>
                </a:moveTo>
                <a:lnTo>
                  <a:pt x="969998" y="0"/>
                </a:lnTo>
                <a:lnTo>
                  <a:pt x="969998" y="1058044"/>
                </a:lnTo>
                <a:lnTo>
                  <a:pt x="0" y="1058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0" y="8833158"/>
            <a:ext cx="14026502" cy="1034742"/>
            <a:chOff x="0" y="0"/>
            <a:chExt cx="3694223" cy="2725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94223" cy="272525"/>
            </a:xfrm>
            <a:custGeom>
              <a:avLst/>
              <a:gdLst/>
              <a:ahLst/>
              <a:cxnLst/>
              <a:rect l="l" t="t" r="r" b="b"/>
              <a:pathLst>
                <a:path w="3694223" h="272525">
                  <a:moveTo>
                    <a:pt x="0" y="0"/>
                  </a:moveTo>
                  <a:lnTo>
                    <a:pt x="3694223" y="0"/>
                  </a:lnTo>
                  <a:lnTo>
                    <a:pt x="3694223" y="272525"/>
                  </a:lnTo>
                  <a:lnTo>
                    <a:pt x="0" y="272525"/>
                  </a:lnTo>
                  <a:close/>
                </a:path>
              </a:pathLst>
            </a:custGeom>
            <a:solidFill>
              <a:srgbClr val="CB418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694223" cy="301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180471">
            <a:off x="13213017" y="2324870"/>
            <a:ext cx="2130963" cy="3409541"/>
          </a:xfrm>
          <a:custGeom>
            <a:avLst/>
            <a:gdLst/>
            <a:ahLst/>
            <a:cxnLst/>
            <a:rect l="l" t="t" r="r" b="b"/>
            <a:pathLst>
              <a:path w="2130963" h="3409541">
                <a:moveTo>
                  <a:pt x="0" y="0"/>
                </a:moveTo>
                <a:lnTo>
                  <a:pt x="2130963" y="0"/>
                </a:lnTo>
                <a:lnTo>
                  <a:pt x="2130963" y="3409541"/>
                </a:lnTo>
                <a:lnTo>
                  <a:pt x="0" y="34095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313683" y="4830007"/>
            <a:ext cx="5699568" cy="3809733"/>
          </a:xfrm>
          <a:custGeom>
            <a:avLst/>
            <a:gdLst/>
            <a:ahLst/>
            <a:cxnLst/>
            <a:rect l="l" t="t" r="r" b="b"/>
            <a:pathLst>
              <a:path w="5699568" h="3809733">
                <a:moveTo>
                  <a:pt x="0" y="0"/>
                </a:moveTo>
                <a:lnTo>
                  <a:pt x="5699568" y="0"/>
                </a:lnTo>
                <a:lnTo>
                  <a:pt x="5699568" y="3809733"/>
                </a:lnTo>
                <a:lnTo>
                  <a:pt x="0" y="38097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911" t="-16570" r="-896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472475" y="11795"/>
            <a:ext cx="6244891" cy="113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Prizes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grpSp>
        <p:nvGrpSpPr>
          <p:cNvPr id="14" name="Group 14"/>
          <p:cNvGrpSpPr/>
          <p:nvPr/>
        </p:nvGrpSpPr>
        <p:grpSpPr>
          <a:xfrm>
            <a:off x="16364248" y="99075"/>
            <a:ext cx="1652172" cy="954975"/>
            <a:chOff x="0" y="0"/>
            <a:chExt cx="2202896" cy="127330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163598"/>
              <a:ext cx="2202896" cy="1109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267" b="1" spc="34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Young</a:t>
              </a:r>
            </a:p>
            <a:p>
              <a:pPr algn="l">
                <a:lnSpc>
                  <a:spcPts val="2108"/>
                </a:lnSpc>
              </a:pPr>
              <a:r>
                <a:rPr lang="en-US" sz="2173" b="1" spc="-69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Writers</a:t>
              </a:r>
            </a:p>
            <a:p>
              <a:pPr algn="l">
                <a:lnSpc>
                  <a:spcPts val="2129"/>
                </a:lnSpc>
              </a:pPr>
              <a:r>
                <a:rPr lang="en-US" sz="2173" b="1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Competition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57870" y="-95250"/>
              <a:ext cx="945025" cy="1093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7"/>
                </a:lnSpc>
                <a:spcBef>
                  <a:spcPct val="0"/>
                </a:spcBef>
              </a:pPr>
              <a:r>
                <a:rPr lang="en-US" sz="4933" b="1" spc="-29">
                  <a:solidFill>
                    <a:srgbClr val="FBBC3C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26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4026502" y="279157"/>
            <a:ext cx="1418036" cy="59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  <a:spcBef>
                <a:spcPct val="0"/>
              </a:spcBef>
            </a:pPr>
            <a:r>
              <a:rPr lang="en-US" sz="346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0504" y="2718985"/>
            <a:ext cx="11596129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Winners, Runners Up and Entrants that receive Distinctions will have their work </a:t>
            </a:r>
            <a:r>
              <a:rPr lang="en-US" sz="3999" b="1">
                <a:solidFill>
                  <a:srgbClr val="000000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published </a:t>
            </a:r>
            <a:r>
              <a:rPr lang="en-US" sz="3999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in the </a:t>
            </a:r>
            <a:r>
              <a:rPr lang="en-US" sz="3999" b="1">
                <a:solidFill>
                  <a:srgbClr val="000000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2026 Wimbledon BookFest Anthology.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18276" y="1591860"/>
            <a:ext cx="1745144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Every student that is entered will receive a certificate.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74541" y="5797496"/>
            <a:ext cx="10895183" cy="279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Winners and Runners Up will be invited to our Prize-Giving event at the New Wimbledon Theatre to receive their certificate and a copy of the anthology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20504" y="8947150"/>
            <a:ext cx="1330807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One lucky overall competition winner will win an iPad!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241975"/>
            <a:chOff x="0" y="0"/>
            <a:chExt cx="4816593" cy="327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27105"/>
            </a:xfrm>
            <a:custGeom>
              <a:avLst/>
              <a:gdLst/>
              <a:ahLst/>
              <a:cxnLst/>
              <a:rect l="l" t="t" r="r" b="b"/>
              <a:pathLst>
                <a:path w="4816592" h="327105">
                  <a:moveTo>
                    <a:pt x="0" y="0"/>
                  </a:moveTo>
                  <a:lnTo>
                    <a:pt x="4816592" y="0"/>
                  </a:lnTo>
                  <a:lnTo>
                    <a:pt x="4816592" y="327105"/>
                  </a:lnTo>
                  <a:lnTo>
                    <a:pt x="0" y="327105"/>
                  </a:lnTo>
                  <a:close/>
                </a:path>
              </a:pathLst>
            </a:custGeom>
            <a:solidFill>
              <a:srgbClr val="41BBC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355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431966" y="78971"/>
            <a:ext cx="969998" cy="1058044"/>
          </a:xfrm>
          <a:custGeom>
            <a:avLst/>
            <a:gdLst/>
            <a:ahLst/>
            <a:cxnLst/>
            <a:rect l="l" t="t" r="r" b="b"/>
            <a:pathLst>
              <a:path w="969998" h="1058044">
                <a:moveTo>
                  <a:pt x="0" y="0"/>
                </a:moveTo>
                <a:lnTo>
                  <a:pt x="969998" y="0"/>
                </a:lnTo>
                <a:lnTo>
                  <a:pt x="969998" y="1058044"/>
                </a:lnTo>
                <a:lnTo>
                  <a:pt x="0" y="1058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255808" y="1812384"/>
            <a:ext cx="3268530" cy="1313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b="1">
                <a:solidFill>
                  <a:srgbClr val="41BBC9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The Lighthouse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2475" y="11795"/>
            <a:ext cx="10277554" cy="113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Writing Prompts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64248" y="99075"/>
            <a:ext cx="1652172" cy="954975"/>
            <a:chOff x="0" y="0"/>
            <a:chExt cx="2202896" cy="1273301"/>
          </a:xfrm>
        </p:grpSpPr>
        <p:sp>
          <p:nvSpPr>
            <p:cNvPr id="9" name="TextBox 9"/>
            <p:cNvSpPr txBox="1"/>
            <p:nvPr/>
          </p:nvSpPr>
          <p:spPr>
            <a:xfrm>
              <a:off x="0" y="163598"/>
              <a:ext cx="2202896" cy="1109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267" b="1" spc="34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Young</a:t>
              </a:r>
            </a:p>
            <a:p>
              <a:pPr algn="l">
                <a:lnSpc>
                  <a:spcPts val="2108"/>
                </a:lnSpc>
              </a:pPr>
              <a:r>
                <a:rPr lang="en-US" sz="2173" b="1" spc="-69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Writers</a:t>
              </a:r>
            </a:p>
            <a:p>
              <a:pPr algn="l">
                <a:lnSpc>
                  <a:spcPts val="2129"/>
                </a:lnSpc>
              </a:pPr>
              <a:r>
                <a:rPr lang="en-US" sz="2173" b="1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Competition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57870" y="-95250"/>
              <a:ext cx="945025" cy="1093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7"/>
                </a:lnSpc>
                <a:spcBef>
                  <a:spcPct val="0"/>
                </a:spcBef>
              </a:pPr>
              <a:r>
                <a:rPr lang="en-US" sz="4933" b="1" spc="-29">
                  <a:solidFill>
                    <a:srgbClr val="FBBC3C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26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026502" y="279157"/>
            <a:ext cx="1418036" cy="59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  <a:spcBef>
                <a:spcPct val="0"/>
              </a:spcBef>
            </a:pPr>
            <a:r>
              <a:rPr lang="en-US" sz="346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5808" y="3282899"/>
            <a:ext cx="3192515" cy="2720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Tell the story of someone who lives in a lighthouse.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76987" y="5441693"/>
            <a:ext cx="3268530" cy="1313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b="1">
                <a:solidFill>
                  <a:srgbClr val="41BBC9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Sun and Moon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76987" y="6912207"/>
            <a:ext cx="3192515" cy="2720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Write a poem describing the moon or the sun.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09735" y="1812384"/>
            <a:ext cx="3268530" cy="1313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b="1">
                <a:solidFill>
                  <a:srgbClr val="41BBC9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Singer in the spotlight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09735" y="3282899"/>
            <a:ext cx="3192515" cy="2720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Describe a singer on stage under the spotlight.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835915" y="1812384"/>
            <a:ext cx="3268530" cy="1313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b="1">
                <a:solidFill>
                  <a:srgbClr val="41BBC9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Sparkling Fairies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835915" y="3282899"/>
            <a:ext cx="3192515" cy="2720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Write about fairies who sparkle and glow!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34818" y="5626308"/>
            <a:ext cx="3268530" cy="64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b="1">
                <a:solidFill>
                  <a:srgbClr val="41BBC9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Upon a Star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34818" y="7096822"/>
            <a:ext cx="3192515" cy="2720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Tell the story of someone who wishes upon a star.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241975"/>
            <a:chOff x="0" y="0"/>
            <a:chExt cx="4816593" cy="327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27105"/>
            </a:xfrm>
            <a:custGeom>
              <a:avLst/>
              <a:gdLst/>
              <a:ahLst/>
              <a:cxnLst/>
              <a:rect l="l" t="t" r="r" b="b"/>
              <a:pathLst>
                <a:path w="4816592" h="327105">
                  <a:moveTo>
                    <a:pt x="0" y="0"/>
                  </a:moveTo>
                  <a:lnTo>
                    <a:pt x="4816592" y="0"/>
                  </a:lnTo>
                  <a:lnTo>
                    <a:pt x="4816592" y="327105"/>
                  </a:lnTo>
                  <a:lnTo>
                    <a:pt x="0" y="327105"/>
                  </a:lnTo>
                  <a:close/>
                </a:path>
              </a:pathLst>
            </a:custGeom>
            <a:solidFill>
              <a:srgbClr val="41BBC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355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431966" y="78971"/>
            <a:ext cx="969998" cy="1058044"/>
          </a:xfrm>
          <a:custGeom>
            <a:avLst/>
            <a:gdLst/>
            <a:ahLst/>
            <a:cxnLst/>
            <a:rect l="l" t="t" r="r" b="b"/>
            <a:pathLst>
              <a:path w="969998" h="1058044">
                <a:moveTo>
                  <a:pt x="0" y="0"/>
                </a:moveTo>
                <a:lnTo>
                  <a:pt x="969998" y="0"/>
                </a:lnTo>
                <a:lnTo>
                  <a:pt x="969998" y="1058044"/>
                </a:lnTo>
                <a:lnTo>
                  <a:pt x="0" y="1058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255808" y="1812384"/>
            <a:ext cx="3268530" cy="1313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b="1">
                <a:solidFill>
                  <a:srgbClr val="41BBC9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Light in our Lives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2475" y="11795"/>
            <a:ext cx="10277554" cy="113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Writing Prompts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64248" y="99075"/>
            <a:ext cx="1652172" cy="954975"/>
            <a:chOff x="0" y="0"/>
            <a:chExt cx="2202896" cy="1273301"/>
          </a:xfrm>
        </p:grpSpPr>
        <p:sp>
          <p:nvSpPr>
            <p:cNvPr id="9" name="TextBox 9"/>
            <p:cNvSpPr txBox="1"/>
            <p:nvPr/>
          </p:nvSpPr>
          <p:spPr>
            <a:xfrm>
              <a:off x="0" y="163598"/>
              <a:ext cx="2202896" cy="1109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267" b="1" spc="34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Young</a:t>
              </a:r>
            </a:p>
            <a:p>
              <a:pPr algn="l">
                <a:lnSpc>
                  <a:spcPts val="2108"/>
                </a:lnSpc>
              </a:pPr>
              <a:r>
                <a:rPr lang="en-US" sz="2173" b="1" spc="-69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Writers</a:t>
              </a:r>
            </a:p>
            <a:p>
              <a:pPr algn="l">
                <a:lnSpc>
                  <a:spcPts val="2129"/>
                </a:lnSpc>
              </a:pPr>
              <a:r>
                <a:rPr lang="en-US" sz="2173" b="1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Competition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57870" y="-95250"/>
              <a:ext cx="945025" cy="1093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7"/>
                </a:lnSpc>
                <a:spcBef>
                  <a:spcPct val="0"/>
                </a:spcBef>
              </a:pPr>
              <a:r>
                <a:rPr lang="en-US" sz="4933" b="1" spc="-29">
                  <a:solidFill>
                    <a:srgbClr val="FBBC3C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26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026502" y="279157"/>
            <a:ext cx="1418036" cy="59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  <a:spcBef>
                <a:spcPct val="0"/>
              </a:spcBef>
            </a:pPr>
            <a:r>
              <a:rPr lang="en-US" sz="346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5808" y="3282899"/>
            <a:ext cx="3192515" cy="3406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Write about something or someone who lights up your life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236163" y="5707116"/>
            <a:ext cx="3268530" cy="1313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b="1">
                <a:solidFill>
                  <a:srgbClr val="41BBC9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Lights in </a:t>
            </a:r>
          </a:p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b="1">
                <a:solidFill>
                  <a:srgbClr val="41BBC9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the Sky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904941" y="7146283"/>
            <a:ext cx="3930973" cy="2720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Write a poem describing fireworks or shooting stars.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09735" y="1812384"/>
            <a:ext cx="3268530" cy="1313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b="1">
                <a:solidFill>
                  <a:srgbClr val="41BBC9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Sunny Holiday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09735" y="3282899"/>
            <a:ext cx="3192515" cy="2720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Tell the story of a holiday you went on in the sun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835915" y="1812384"/>
            <a:ext cx="3268530" cy="1313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b="1">
                <a:solidFill>
                  <a:srgbClr val="41BBC9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Candles on the Cake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835915" y="3282899"/>
            <a:ext cx="3192515" cy="2720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Describe a birthday cake with 100 candles!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76987" y="5927039"/>
            <a:ext cx="3268530" cy="64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b="1">
                <a:solidFill>
                  <a:srgbClr val="41BBC9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Bright Screen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760703" y="6981252"/>
            <a:ext cx="3701097" cy="2720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Describe your favourite TV show or video game.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241975"/>
            <a:chOff x="0" y="0"/>
            <a:chExt cx="4816593" cy="327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27105"/>
            </a:xfrm>
            <a:custGeom>
              <a:avLst/>
              <a:gdLst/>
              <a:ahLst/>
              <a:cxnLst/>
              <a:rect l="l" t="t" r="r" b="b"/>
              <a:pathLst>
                <a:path w="4816592" h="327105">
                  <a:moveTo>
                    <a:pt x="0" y="0"/>
                  </a:moveTo>
                  <a:lnTo>
                    <a:pt x="4816592" y="0"/>
                  </a:lnTo>
                  <a:lnTo>
                    <a:pt x="4816592" y="327105"/>
                  </a:lnTo>
                  <a:lnTo>
                    <a:pt x="0" y="327105"/>
                  </a:lnTo>
                  <a:close/>
                </a:path>
              </a:pathLst>
            </a:custGeom>
            <a:solidFill>
              <a:srgbClr val="41BBC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355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431966" y="78971"/>
            <a:ext cx="969998" cy="1058044"/>
          </a:xfrm>
          <a:custGeom>
            <a:avLst/>
            <a:gdLst/>
            <a:ahLst/>
            <a:cxnLst/>
            <a:rect l="l" t="t" r="r" b="b"/>
            <a:pathLst>
              <a:path w="969998" h="1058044">
                <a:moveTo>
                  <a:pt x="0" y="0"/>
                </a:moveTo>
                <a:lnTo>
                  <a:pt x="969998" y="0"/>
                </a:lnTo>
                <a:lnTo>
                  <a:pt x="969998" y="1058044"/>
                </a:lnTo>
                <a:lnTo>
                  <a:pt x="0" y="1058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472475" y="6668063"/>
            <a:ext cx="1278949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algn="l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4. In the forest, lived glowing fairies and wizards.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2475" y="1816898"/>
            <a:ext cx="1734305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spcBef>
                <a:spcPct val="0"/>
              </a:spcBef>
              <a:buAutoNum type="arabicPeriod"/>
            </a:pPr>
            <a:r>
              <a:rPr lang="en-US" sz="32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 I made a wish on a shooting star and asked for...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2475" y="3435395"/>
            <a:ext cx="1734305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algn="l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2. The spaceship landed and the aliens invited me onboard...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72475" y="5053893"/>
            <a:ext cx="12115678" cy="53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algn="l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3. The musician stepped into the spotlight and began to sing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2475" y="11795"/>
            <a:ext cx="10277554" cy="113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Story Starters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364248" y="99075"/>
            <a:ext cx="1652172" cy="954975"/>
            <a:chOff x="0" y="0"/>
            <a:chExt cx="2202896" cy="127330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63598"/>
              <a:ext cx="2202896" cy="1109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267" b="1" spc="34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Young</a:t>
              </a:r>
            </a:p>
            <a:p>
              <a:pPr algn="l">
                <a:lnSpc>
                  <a:spcPts val="2108"/>
                </a:lnSpc>
              </a:pPr>
              <a:r>
                <a:rPr lang="en-US" sz="2173" b="1" spc="-69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Writers</a:t>
              </a:r>
            </a:p>
            <a:p>
              <a:pPr algn="l">
                <a:lnSpc>
                  <a:spcPts val="2129"/>
                </a:lnSpc>
              </a:pPr>
              <a:r>
                <a:rPr lang="en-US" sz="2173" b="1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Competition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57870" y="-95250"/>
              <a:ext cx="945025" cy="1093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7"/>
                </a:lnSpc>
                <a:spcBef>
                  <a:spcPct val="0"/>
                </a:spcBef>
              </a:pPr>
              <a:r>
                <a:rPr lang="en-US" sz="4933" b="1" spc="-29">
                  <a:solidFill>
                    <a:srgbClr val="FBBC3C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26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026502" y="279157"/>
            <a:ext cx="1418036" cy="59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  <a:spcBef>
                <a:spcPct val="0"/>
              </a:spcBef>
            </a:pPr>
            <a:r>
              <a:rPr lang="en-US" sz="346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44105" y="8290887"/>
            <a:ext cx="1281786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algn="l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5. My </a:t>
            </a:r>
            <a:r>
              <a:rPr lang="en-US" sz="3200" dirty="0" err="1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favourite</a:t>
            </a:r>
            <a:r>
              <a:rPr lang="en-US" sz="3200" dirty="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 ride at the fairground is...</a:t>
            </a:r>
          </a:p>
        </p:txBody>
      </p:sp>
      <p:sp>
        <p:nvSpPr>
          <p:cNvPr id="16" name="Freeform 16"/>
          <p:cNvSpPr/>
          <p:nvPr/>
        </p:nvSpPr>
        <p:spPr>
          <a:xfrm>
            <a:off x="11757609" y="5106715"/>
            <a:ext cx="6530391" cy="5096426"/>
          </a:xfrm>
          <a:custGeom>
            <a:avLst/>
            <a:gdLst/>
            <a:ahLst/>
            <a:cxnLst/>
            <a:rect l="l" t="t" r="r" b="b"/>
            <a:pathLst>
              <a:path w="6530391" h="5096426">
                <a:moveTo>
                  <a:pt x="0" y="0"/>
                </a:moveTo>
                <a:lnTo>
                  <a:pt x="6530391" y="0"/>
                </a:lnTo>
                <a:lnTo>
                  <a:pt x="6530391" y="5096427"/>
                </a:lnTo>
                <a:lnTo>
                  <a:pt x="0" y="50964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sp>
        <p:nvSpPr>
          <p:cNvPr id="3" name="TextBox 3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sp>
        <p:nvSpPr>
          <p:cNvPr id="4" name="Freeform 4"/>
          <p:cNvSpPr/>
          <p:nvPr/>
        </p:nvSpPr>
        <p:spPr>
          <a:xfrm>
            <a:off x="-123" y="2847993"/>
            <a:ext cx="4470880" cy="3575064"/>
          </a:xfrm>
          <a:custGeom>
            <a:avLst/>
            <a:gdLst/>
            <a:ahLst/>
            <a:cxnLst/>
            <a:rect l="l" t="t" r="r" b="b"/>
            <a:pathLst>
              <a:path w="4470880" h="3575064">
                <a:moveTo>
                  <a:pt x="0" y="0"/>
                </a:moveTo>
                <a:lnTo>
                  <a:pt x="4470880" y="0"/>
                </a:lnTo>
                <a:lnTo>
                  <a:pt x="4470880" y="3575063"/>
                </a:lnTo>
                <a:lnTo>
                  <a:pt x="0" y="35750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009" r="-1000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4605625" y="2847993"/>
            <a:ext cx="4470880" cy="3575064"/>
          </a:xfrm>
          <a:custGeom>
            <a:avLst/>
            <a:gdLst/>
            <a:ahLst/>
            <a:cxnLst/>
            <a:rect l="l" t="t" r="r" b="b"/>
            <a:pathLst>
              <a:path w="4470880" h="3575064">
                <a:moveTo>
                  <a:pt x="0" y="0"/>
                </a:moveTo>
                <a:lnTo>
                  <a:pt x="4470880" y="0"/>
                </a:lnTo>
                <a:lnTo>
                  <a:pt x="4470880" y="3575063"/>
                </a:lnTo>
                <a:lnTo>
                  <a:pt x="0" y="3575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989" r="-1998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9211373" y="2847993"/>
            <a:ext cx="4470880" cy="3575064"/>
          </a:xfrm>
          <a:custGeom>
            <a:avLst/>
            <a:gdLst/>
            <a:ahLst/>
            <a:cxnLst/>
            <a:rect l="l" t="t" r="r" b="b"/>
            <a:pathLst>
              <a:path w="4470880" h="3575064">
                <a:moveTo>
                  <a:pt x="0" y="0"/>
                </a:moveTo>
                <a:lnTo>
                  <a:pt x="4470879" y="0"/>
                </a:lnTo>
                <a:lnTo>
                  <a:pt x="4470879" y="3575063"/>
                </a:lnTo>
                <a:lnTo>
                  <a:pt x="0" y="3575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009" r="-1000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3817120" y="2847993"/>
            <a:ext cx="4470880" cy="3575064"/>
          </a:xfrm>
          <a:custGeom>
            <a:avLst/>
            <a:gdLst/>
            <a:ahLst/>
            <a:cxnLst/>
            <a:rect l="l" t="t" r="r" b="b"/>
            <a:pathLst>
              <a:path w="4470880" h="3575064">
                <a:moveTo>
                  <a:pt x="0" y="0"/>
                </a:moveTo>
                <a:lnTo>
                  <a:pt x="4470880" y="0"/>
                </a:lnTo>
                <a:lnTo>
                  <a:pt x="4470880" y="3575063"/>
                </a:lnTo>
                <a:lnTo>
                  <a:pt x="0" y="35750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081" r="-100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-4642" y="6535679"/>
            <a:ext cx="4483302" cy="3584997"/>
          </a:xfrm>
          <a:custGeom>
            <a:avLst/>
            <a:gdLst/>
            <a:ahLst/>
            <a:cxnLst/>
            <a:rect l="l" t="t" r="r" b="b"/>
            <a:pathLst>
              <a:path w="4483302" h="3584997">
                <a:moveTo>
                  <a:pt x="0" y="0"/>
                </a:moveTo>
                <a:lnTo>
                  <a:pt x="4483301" y="0"/>
                </a:lnTo>
                <a:lnTo>
                  <a:pt x="4483301" y="3584996"/>
                </a:lnTo>
                <a:lnTo>
                  <a:pt x="0" y="35849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989" r="-1998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4598471" y="6535679"/>
            <a:ext cx="4483302" cy="3584997"/>
          </a:xfrm>
          <a:custGeom>
            <a:avLst/>
            <a:gdLst/>
            <a:ahLst/>
            <a:cxnLst/>
            <a:rect l="l" t="t" r="r" b="b"/>
            <a:pathLst>
              <a:path w="4483302" h="3584997">
                <a:moveTo>
                  <a:pt x="0" y="0"/>
                </a:moveTo>
                <a:lnTo>
                  <a:pt x="4483302" y="0"/>
                </a:lnTo>
                <a:lnTo>
                  <a:pt x="4483302" y="3584996"/>
                </a:lnTo>
                <a:lnTo>
                  <a:pt x="0" y="35849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1911" r="-4191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3804698" y="6535679"/>
            <a:ext cx="4483302" cy="3584997"/>
          </a:xfrm>
          <a:custGeom>
            <a:avLst/>
            <a:gdLst/>
            <a:ahLst/>
            <a:cxnLst/>
            <a:rect l="l" t="t" r="r" b="b"/>
            <a:pathLst>
              <a:path w="4483302" h="3584997">
                <a:moveTo>
                  <a:pt x="0" y="0"/>
                </a:moveTo>
                <a:lnTo>
                  <a:pt x="4483302" y="0"/>
                </a:lnTo>
                <a:lnTo>
                  <a:pt x="4483302" y="3584996"/>
                </a:lnTo>
                <a:lnTo>
                  <a:pt x="0" y="35849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487" r="-348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9201585" y="6535679"/>
            <a:ext cx="4483302" cy="3584997"/>
          </a:xfrm>
          <a:custGeom>
            <a:avLst/>
            <a:gdLst/>
            <a:ahLst/>
            <a:cxnLst/>
            <a:rect l="l" t="t" r="r" b="b"/>
            <a:pathLst>
              <a:path w="4483302" h="3584997">
                <a:moveTo>
                  <a:pt x="0" y="0"/>
                </a:moveTo>
                <a:lnTo>
                  <a:pt x="4483301" y="0"/>
                </a:lnTo>
                <a:lnTo>
                  <a:pt x="4483301" y="3584996"/>
                </a:lnTo>
                <a:lnTo>
                  <a:pt x="0" y="35849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246" r="-1024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553435" y="2030404"/>
            <a:ext cx="11942595" cy="638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2"/>
              </a:lnSpc>
              <a:spcBef>
                <a:spcPct val="0"/>
              </a:spcBef>
            </a:pPr>
            <a:r>
              <a:rPr lang="en-US" sz="3751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Do any of these pictures spark your imagination?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0" y="0"/>
            <a:ext cx="18288000" cy="1241975"/>
            <a:chOff x="0" y="0"/>
            <a:chExt cx="4816593" cy="32710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16592" cy="327105"/>
            </a:xfrm>
            <a:custGeom>
              <a:avLst/>
              <a:gdLst/>
              <a:ahLst/>
              <a:cxnLst/>
              <a:rect l="l" t="t" r="r" b="b"/>
              <a:pathLst>
                <a:path w="4816592" h="327105">
                  <a:moveTo>
                    <a:pt x="0" y="0"/>
                  </a:moveTo>
                  <a:lnTo>
                    <a:pt x="4816592" y="0"/>
                  </a:lnTo>
                  <a:lnTo>
                    <a:pt x="4816592" y="327105"/>
                  </a:lnTo>
                  <a:lnTo>
                    <a:pt x="0" y="327105"/>
                  </a:lnTo>
                  <a:close/>
                </a:path>
              </a:pathLst>
            </a:custGeom>
            <a:solidFill>
              <a:srgbClr val="41BBC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4816593" cy="355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431966" y="78971"/>
            <a:ext cx="969998" cy="1058044"/>
          </a:xfrm>
          <a:custGeom>
            <a:avLst/>
            <a:gdLst/>
            <a:ahLst/>
            <a:cxnLst/>
            <a:rect l="l" t="t" r="r" b="b"/>
            <a:pathLst>
              <a:path w="969998" h="1058044">
                <a:moveTo>
                  <a:pt x="0" y="0"/>
                </a:moveTo>
                <a:lnTo>
                  <a:pt x="969998" y="0"/>
                </a:lnTo>
                <a:lnTo>
                  <a:pt x="969998" y="1058044"/>
                </a:lnTo>
                <a:lnTo>
                  <a:pt x="0" y="1058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472475" y="11795"/>
            <a:ext cx="11400574" cy="113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Image Bank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6364248" y="99075"/>
            <a:ext cx="1652172" cy="954975"/>
            <a:chOff x="0" y="0"/>
            <a:chExt cx="2202896" cy="1273301"/>
          </a:xfrm>
        </p:grpSpPr>
        <p:sp>
          <p:nvSpPr>
            <p:cNvPr id="19" name="TextBox 19"/>
            <p:cNvSpPr txBox="1"/>
            <p:nvPr/>
          </p:nvSpPr>
          <p:spPr>
            <a:xfrm>
              <a:off x="0" y="163598"/>
              <a:ext cx="2202896" cy="1109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267" b="1" spc="34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Young</a:t>
              </a:r>
            </a:p>
            <a:p>
              <a:pPr algn="l">
                <a:lnSpc>
                  <a:spcPts val="2108"/>
                </a:lnSpc>
              </a:pPr>
              <a:r>
                <a:rPr lang="en-US" sz="2173" b="1" spc="-69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Writers</a:t>
              </a:r>
            </a:p>
            <a:p>
              <a:pPr algn="l">
                <a:lnSpc>
                  <a:spcPts val="2129"/>
                </a:lnSpc>
              </a:pPr>
              <a:r>
                <a:rPr lang="en-US" sz="2173" b="1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Competition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57870" y="-95250"/>
              <a:ext cx="945025" cy="1093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7"/>
                </a:lnSpc>
                <a:spcBef>
                  <a:spcPct val="0"/>
                </a:spcBef>
              </a:pPr>
              <a:r>
                <a:rPr lang="en-US" sz="4933" b="1" spc="-29">
                  <a:solidFill>
                    <a:srgbClr val="FBBC3C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26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026502" y="279157"/>
            <a:ext cx="1418036" cy="59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  <a:spcBef>
                <a:spcPct val="0"/>
              </a:spcBef>
            </a:pPr>
            <a:r>
              <a:rPr lang="en-US" sz="346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sp>
        <p:nvSpPr>
          <p:cNvPr id="3" name="TextBox 3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8288000" cy="1241975"/>
            <a:chOff x="0" y="0"/>
            <a:chExt cx="4816593" cy="3271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327105"/>
            </a:xfrm>
            <a:custGeom>
              <a:avLst/>
              <a:gdLst/>
              <a:ahLst/>
              <a:cxnLst/>
              <a:rect l="l" t="t" r="r" b="b"/>
              <a:pathLst>
                <a:path w="4816592" h="327105">
                  <a:moveTo>
                    <a:pt x="0" y="0"/>
                  </a:moveTo>
                  <a:lnTo>
                    <a:pt x="4816592" y="0"/>
                  </a:lnTo>
                  <a:lnTo>
                    <a:pt x="4816592" y="327105"/>
                  </a:lnTo>
                  <a:lnTo>
                    <a:pt x="0" y="327105"/>
                  </a:lnTo>
                  <a:close/>
                </a:path>
              </a:pathLst>
            </a:custGeom>
            <a:solidFill>
              <a:srgbClr val="41BBC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4816593" cy="355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431966" y="78971"/>
            <a:ext cx="969998" cy="1058044"/>
          </a:xfrm>
          <a:custGeom>
            <a:avLst/>
            <a:gdLst/>
            <a:ahLst/>
            <a:cxnLst/>
            <a:rect l="l" t="t" r="r" b="b"/>
            <a:pathLst>
              <a:path w="969998" h="1058044">
                <a:moveTo>
                  <a:pt x="0" y="0"/>
                </a:moveTo>
                <a:lnTo>
                  <a:pt x="969998" y="0"/>
                </a:lnTo>
                <a:lnTo>
                  <a:pt x="969998" y="1058044"/>
                </a:lnTo>
                <a:lnTo>
                  <a:pt x="0" y="1058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472475" y="11795"/>
            <a:ext cx="11400574" cy="113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Reading Recommendations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364248" y="99075"/>
            <a:ext cx="1652172" cy="954975"/>
            <a:chOff x="0" y="0"/>
            <a:chExt cx="2202896" cy="127330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63598"/>
              <a:ext cx="2202896" cy="1109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267" b="1" spc="34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Young</a:t>
              </a:r>
            </a:p>
            <a:p>
              <a:pPr algn="l">
                <a:lnSpc>
                  <a:spcPts val="2108"/>
                </a:lnSpc>
              </a:pPr>
              <a:r>
                <a:rPr lang="en-US" sz="2173" b="1" spc="-69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Writers</a:t>
              </a:r>
            </a:p>
            <a:p>
              <a:pPr algn="l">
                <a:lnSpc>
                  <a:spcPts val="2129"/>
                </a:lnSpc>
              </a:pPr>
              <a:r>
                <a:rPr lang="en-US" sz="2173" b="1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Competition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57870" y="-95250"/>
              <a:ext cx="945025" cy="1093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7"/>
                </a:lnSpc>
                <a:spcBef>
                  <a:spcPct val="0"/>
                </a:spcBef>
              </a:pPr>
              <a:r>
                <a:rPr lang="en-US" sz="4933" b="1" spc="-29">
                  <a:solidFill>
                    <a:srgbClr val="FBBC3C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26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026502" y="279157"/>
            <a:ext cx="1418036" cy="59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  <a:spcBef>
                <a:spcPct val="0"/>
              </a:spcBef>
            </a:pPr>
            <a:r>
              <a:rPr lang="en-US" sz="346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SEN</a:t>
            </a:r>
          </a:p>
        </p:txBody>
      </p:sp>
      <p:sp>
        <p:nvSpPr>
          <p:cNvPr id="13" name="Freeform 13"/>
          <p:cNvSpPr/>
          <p:nvPr/>
        </p:nvSpPr>
        <p:spPr>
          <a:xfrm>
            <a:off x="1194170" y="2321948"/>
            <a:ext cx="2550944" cy="3850482"/>
          </a:xfrm>
          <a:custGeom>
            <a:avLst/>
            <a:gdLst/>
            <a:ahLst/>
            <a:cxnLst/>
            <a:rect l="l" t="t" r="r" b="b"/>
            <a:pathLst>
              <a:path w="2550944" h="3850482">
                <a:moveTo>
                  <a:pt x="0" y="0"/>
                </a:moveTo>
                <a:lnTo>
                  <a:pt x="2550944" y="0"/>
                </a:lnTo>
                <a:lnTo>
                  <a:pt x="2550944" y="3850482"/>
                </a:lnTo>
                <a:lnTo>
                  <a:pt x="0" y="38504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7" b="-60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194170" y="6291852"/>
            <a:ext cx="2550944" cy="3850482"/>
          </a:xfrm>
          <a:custGeom>
            <a:avLst/>
            <a:gdLst/>
            <a:ahLst/>
            <a:cxnLst/>
            <a:rect l="l" t="t" r="r" b="b"/>
            <a:pathLst>
              <a:path w="2550944" h="3850482">
                <a:moveTo>
                  <a:pt x="0" y="0"/>
                </a:moveTo>
                <a:lnTo>
                  <a:pt x="2550944" y="0"/>
                </a:lnTo>
                <a:lnTo>
                  <a:pt x="2550944" y="3850482"/>
                </a:lnTo>
                <a:lnTo>
                  <a:pt x="0" y="3850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9" b="-18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3852724" y="2321948"/>
            <a:ext cx="2550944" cy="3850482"/>
          </a:xfrm>
          <a:custGeom>
            <a:avLst/>
            <a:gdLst/>
            <a:ahLst/>
            <a:cxnLst/>
            <a:rect l="l" t="t" r="r" b="b"/>
            <a:pathLst>
              <a:path w="2550944" h="3850482">
                <a:moveTo>
                  <a:pt x="0" y="0"/>
                </a:moveTo>
                <a:lnTo>
                  <a:pt x="2550944" y="0"/>
                </a:lnTo>
                <a:lnTo>
                  <a:pt x="2550944" y="3850482"/>
                </a:lnTo>
                <a:lnTo>
                  <a:pt x="0" y="38504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90" b="-89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3852724" y="6291852"/>
            <a:ext cx="2550944" cy="3850482"/>
          </a:xfrm>
          <a:custGeom>
            <a:avLst/>
            <a:gdLst/>
            <a:ahLst/>
            <a:cxnLst/>
            <a:rect l="l" t="t" r="r" b="b"/>
            <a:pathLst>
              <a:path w="2550944" h="3850482">
                <a:moveTo>
                  <a:pt x="0" y="0"/>
                </a:moveTo>
                <a:lnTo>
                  <a:pt x="2550944" y="0"/>
                </a:lnTo>
                <a:lnTo>
                  <a:pt x="2550944" y="3850482"/>
                </a:lnTo>
                <a:lnTo>
                  <a:pt x="0" y="38504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967" r="-296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6515764" y="2321948"/>
            <a:ext cx="2550944" cy="3850482"/>
          </a:xfrm>
          <a:custGeom>
            <a:avLst/>
            <a:gdLst/>
            <a:ahLst/>
            <a:cxnLst/>
            <a:rect l="l" t="t" r="r" b="b"/>
            <a:pathLst>
              <a:path w="2550944" h="3850482">
                <a:moveTo>
                  <a:pt x="0" y="0"/>
                </a:moveTo>
                <a:lnTo>
                  <a:pt x="2550945" y="0"/>
                </a:lnTo>
                <a:lnTo>
                  <a:pt x="2550945" y="3850482"/>
                </a:lnTo>
                <a:lnTo>
                  <a:pt x="0" y="38504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416" r="-941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6515764" y="6291852"/>
            <a:ext cx="2550944" cy="3850482"/>
          </a:xfrm>
          <a:custGeom>
            <a:avLst/>
            <a:gdLst/>
            <a:ahLst/>
            <a:cxnLst/>
            <a:rect l="l" t="t" r="r" b="b"/>
            <a:pathLst>
              <a:path w="2550944" h="3850482">
                <a:moveTo>
                  <a:pt x="0" y="0"/>
                </a:moveTo>
                <a:lnTo>
                  <a:pt x="2550945" y="0"/>
                </a:lnTo>
                <a:lnTo>
                  <a:pt x="2550945" y="3850482"/>
                </a:lnTo>
                <a:lnTo>
                  <a:pt x="0" y="38504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28" b="-32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9178804" y="2321948"/>
            <a:ext cx="2550944" cy="3850482"/>
          </a:xfrm>
          <a:custGeom>
            <a:avLst/>
            <a:gdLst/>
            <a:ahLst/>
            <a:cxnLst/>
            <a:rect l="l" t="t" r="r" b="b"/>
            <a:pathLst>
              <a:path w="2550944" h="3850482">
                <a:moveTo>
                  <a:pt x="0" y="0"/>
                </a:moveTo>
                <a:lnTo>
                  <a:pt x="2550945" y="0"/>
                </a:lnTo>
                <a:lnTo>
                  <a:pt x="2550945" y="3850482"/>
                </a:lnTo>
                <a:lnTo>
                  <a:pt x="0" y="38504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890" b="-89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9178804" y="6291852"/>
            <a:ext cx="2550944" cy="3850482"/>
          </a:xfrm>
          <a:custGeom>
            <a:avLst/>
            <a:gdLst/>
            <a:ahLst/>
            <a:cxnLst/>
            <a:rect l="l" t="t" r="r" b="b"/>
            <a:pathLst>
              <a:path w="2550944" h="3850482">
                <a:moveTo>
                  <a:pt x="0" y="0"/>
                </a:moveTo>
                <a:lnTo>
                  <a:pt x="2550945" y="0"/>
                </a:lnTo>
                <a:lnTo>
                  <a:pt x="2550945" y="3850482"/>
                </a:lnTo>
                <a:lnTo>
                  <a:pt x="0" y="3850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890" b="-89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11841845" y="2321948"/>
            <a:ext cx="2550944" cy="3850482"/>
          </a:xfrm>
          <a:custGeom>
            <a:avLst/>
            <a:gdLst/>
            <a:ahLst/>
            <a:cxnLst/>
            <a:rect l="l" t="t" r="r" b="b"/>
            <a:pathLst>
              <a:path w="2550944" h="3850482">
                <a:moveTo>
                  <a:pt x="0" y="0"/>
                </a:moveTo>
                <a:lnTo>
                  <a:pt x="2550944" y="0"/>
                </a:lnTo>
                <a:lnTo>
                  <a:pt x="2550944" y="3850482"/>
                </a:lnTo>
                <a:lnTo>
                  <a:pt x="0" y="3850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379" r="-337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11841845" y="6291852"/>
            <a:ext cx="2550944" cy="3850482"/>
          </a:xfrm>
          <a:custGeom>
            <a:avLst/>
            <a:gdLst/>
            <a:ahLst/>
            <a:cxnLst/>
            <a:rect l="l" t="t" r="r" b="b"/>
            <a:pathLst>
              <a:path w="2550944" h="3850482">
                <a:moveTo>
                  <a:pt x="0" y="0"/>
                </a:moveTo>
                <a:lnTo>
                  <a:pt x="2550944" y="0"/>
                </a:lnTo>
                <a:lnTo>
                  <a:pt x="2550944" y="3850482"/>
                </a:lnTo>
                <a:lnTo>
                  <a:pt x="0" y="38504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757" b="-17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14504885" y="2303212"/>
            <a:ext cx="2550944" cy="3850482"/>
          </a:xfrm>
          <a:custGeom>
            <a:avLst/>
            <a:gdLst/>
            <a:ahLst/>
            <a:cxnLst/>
            <a:rect l="l" t="t" r="r" b="b"/>
            <a:pathLst>
              <a:path w="2550944" h="3850482">
                <a:moveTo>
                  <a:pt x="0" y="0"/>
                </a:moveTo>
                <a:lnTo>
                  <a:pt x="2550944" y="0"/>
                </a:lnTo>
                <a:lnTo>
                  <a:pt x="2550944" y="3850482"/>
                </a:lnTo>
                <a:lnTo>
                  <a:pt x="0" y="38504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595" r="-159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14504885" y="6291852"/>
            <a:ext cx="2550944" cy="3850482"/>
          </a:xfrm>
          <a:custGeom>
            <a:avLst/>
            <a:gdLst/>
            <a:ahLst/>
            <a:cxnLst/>
            <a:rect l="l" t="t" r="r" b="b"/>
            <a:pathLst>
              <a:path w="2550944" h="3850482">
                <a:moveTo>
                  <a:pt x="0" y="0"/>
                </a:moveTo>
                <a:lnTo>
                  <a:pt x="2550944" y="0"/>
                </a:lnTo>
                <a:lnTo>
                  <a:pt x="2550944" y="3850482"/>
                </a:lnTo>
                <a:lnTo>
                  <a:pt x="0" y="385048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476" b="-47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318452" y="1515660"/>
            <a:ext cx="17697968" cy="521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All the best writers are readers too! Use these books to find inspiration for your story or poem.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sp>
        <p:nvSpPr>
          <p:cNvPr id="3" name="TextBox 3"/>
          <p:cNvSpPr txBox="1"/>
          <p:nvPr/>
        </p:nvSpPr>
        <p:spPr>
          <a:xfrm>
            <a:off x="16021461" y="1213400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318452" y="1515660"/>
            <a:ext cx="17697968" cy="521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All the best writers are readers too! Use these books to find inspiration for your story or poem.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18288000" cy="1241975"/>
            <a:chOff x="0" y="0"/>
            <a:chExt cx="4816593" cy="3271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327105"/>
            </a:xfrm>
            <a:custGeom>
              <a:avLst/>
              <a:gdLst/>
              <a:ahLst/>
              <a:cxnLst/>
              <a:rect l="l" t="t" r="r" b="b"/>
              <a:pathLst>
                <a:path w="4816592" h="327105">
                  <a:moveTo>
                    <a:pt x="0" y="0"/>
                  </a:moveTo>
                  <a:lnTo>
                    <a:pt x="4816592" y="0"/>
                  </a:lnTo>
                  <a:lnTo>
                    <a:pt x="4816592" y="327105"/>
                  </a:lnTo>
                  <a:lnTo>
                    <a:pt x="0" y="327105"/>
                  </a:lnTo>
                  <a:close/>
                </a:path>
              </a:pathLst>
            </a:custGeom>
            <a:solidFill>
              <a:srgbClr val="41BBC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816593" cy="355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431966" y="78971"/>
            <a:ext cx="969998" cy="1058044"/>
          </a:xfrm>
          <a:custGeom>
            <a:avLst/>
            <a:gdLst/>
            <a:ahLst/>
            <a:cxnLst/>
            <a:rect l="l" t="t" r="r" b="b"/>
            <a:pathLst>
              <a:path w="969998" h="1058044">
                <a:moveTo>
                  <a:pt x="0" y="0"/>
                </a:moveTo>
                <a:lnTo>
                  <a:pt x="969998" y="0"/>
                </a:lnTo>
                <a:lnTo>
                  <a:pt x="969998" y="1058044"/>
                </a:lnTo>
                <a:lnTo>
                  <a:pt x="0" y="1058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472475" y="11795"/>
            <a:ext cx="11400574" cy="113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Reading Recommendations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364248" y="99075"/>
            <a:ext cx="1652172" cy="954975"/>
            <a:chOff x="0" y="0"/>
            <a:chExt cx="2202896" cy="1273301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63598"/>
              <a:ext cx="2202896" cy="1109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99"/>
                </a:lnSpc>
              </a:pPr>
              <a:r>
                <a:rPr lang="en-US" sz="2267" b="1" spc="34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Young</a:t>
              </a:r>
            </a:p>
            <a:p>
              <a:pPr algn="l">
                <a:lnSpc>
                  <a:spcPts val="2108"/>
                </a:lnSpc>
              </a:pPr>
              <a:r>
                <a:rPr lang="en-US" sz="2173" b="1" spc="-69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Writers</a:t>
              </a:r>
            </a:p>
            <a:p>
              <a:pPr algn="l">
                <a:lnSpc>
                  <a:spcPts val="2129"/>
                </a:lnSpc>
              </a:pPr>
              <a:r>
                <a:rPr lang="en-US" sz="2173" b="1">
                  <a:solidFill>
                    <a:srgbClr val="FFFFFF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Competition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57870" y="-95250"/>
              <a:ext cx="945025" cy="1093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7"/>
                </a:lnSpc>
                <a:spcBef>
                  <a:spcPct val="0"/>
                </a:spcBef>
              </a:pPr>
              <a:r>
                <a:rPr lang="en-US" sz="4933" b="1" spc="-29">
                  <a:solidFill>
                    <a:srgbClr val="FBBC3C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26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026502" y="279157"/>
            <a:ext cx="1418036" cy="59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  <a:spcBef>
                <a:spcPct val="0"/>
              </a:spcBef>
            </a:pPr>
            <a:r>
              <a:rPr lang="en-US" sz="3469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SEN</a:t>
            </a:r>
          </a:p>
        </p:txBody>
      </p:sp>
      <p:sp>
        <p:nvSpPr>
          <p:cNvPr id="14" name="Freeform 14"/>
          <p:cNvSpPr/>
          <p:nvPr/>
        </p:nvSpPr>
        <p:spPr>
          <a:xfrm>
            <a:off x="1194170" y="2303212"/>
            <a:ext cx="2557056" cy="3859707"/>
          </a:xfrm>
          <a:custGeom>
            <a:avLst/>
            <a:gdLst/>
            <a:ahLst/>
            <a:cxnLst/>
            <a:rect l="l" t="t" r="r" b="b"/>
            <a:pathLst>
              <a:path w="2557056" h="3859707">
                <a:moveTo>
                  <a:pt x="0" y="0"/>
                </a:moveTo>
                <a:lnTo>
                  <a:pt x="2557056" y="0"/>
                </a:lnTo>
                <a:lnTo>
                  <a:pt x="2557056" y="3859707"/>
                </a:lnTo>
                <a:lnTo>
                  <a:pt x="0" y="3859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90" b="-89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194170" y="6282628"/>
            <a:ext cx="2557056" cy="3859707"/>
          </a:xfrm>
          <a:custGeom>
            <a:avLst/>
            <a:gdLst/>
            <a:ahLst/>
            <a:cxnLst/>
            <a:rect l="l" t="t" r="r" b="b"/>
            <a:pathLst>
              <a:path w="2557056" h="3859707">
                <a:moveTo>
                  <a:pt x="0" y="0"/>
                </a:moveTo>
                <a:lnTo>
                  <a:pt x="2557056" y="0"/>
                </a:lnTo>
                <a:lnTo>
                  <a:pt x="2557056" y="3859706"/>
                </a:lnTo>
                <a:lnTo>
                  <a:pt x="0" y="3859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79" r="-337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3859093" y="2303212"/>
            <a:ext cx="2557056" cy="3859707"/>
          </a:xfrm>
          <a:custGeom>
            <a:avLst/>
            <a:gdLst/>
            <a:ahLst/>
            <a:cxnLst/>
            <a:rect l="l" t="t" r="r" b="b"/>
            <a:pathLst>
              <a:path w="2557056" h="3859707">
                <a:moveTo>
                  <a:pt x="0" y="0"/>
                </a:moveTo>
                <a:lnTo>
                  <a:pt x="2557056" y="0"/>
                </a:lnTo>
                <a:lnTo>
                  <a:pt x="2557056" y="3859707"/>
                </a:lnTo>
                <a:lnTo>
                  <a:pt x="0" y="38597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76" b="-117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3859093" y="6282628"/>
            <a:ext cx="2557056" cy="3859707"/>
          </a:xfrm>
          <a:custGeom>
            <a:avLst/>
            <a:gdLst/>
            <a:ahLst/>
            <a:cxnLst/>
            <a:rect l="l" t="t" r="r" b="b"/>
            <a:pathLst>
              <a:path w="2557056" h="3859707">
                <a:moveTo>
                  <a:pt x="0" y="0"/>
                </a:moveTo>
                <a:lnTo>
                  <a:pt x="2557056" y="0"/>
                </a:lnTo>
                <a:lnTo>
                  <a:pt x="2557056" y="3859706"/>
                </a:lnTo>
                <a:lnTo>
                  <a:pt x="0" y="38597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90" b="-89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6528513" y="2303212"/>
            <a:ext cx="2557056" cy="3859707"/>
          </a:xfrm>
          <a:custGeom>
            <a:avLst/>
            <a:gdLst/>
            <a:ahLst/>
            <a:cxnLst/>
            <a:rect l="l" t="t" r="r" b="b"/>
            <a:pathLst>
              <a:path w="2557056" h="3859707">
                <a:moveTo>
                  <a:pt x="0" y="0"/>
                </a:moveTo>
                <a:lnTo>
                  <a:pt x="2557056" y="0"/>
                </a:lnTo>
                <a:lnTo>
                  <a:pt x="2557056" y="3859707"/>
                </a:lnTo>
                <a:lnTo>
                  <a:pt x="0" y="38597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890" b="-89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9197934" y="2303212"/>
            <a:ext cx="2557056" cy="3859707"/>
          </a:xfrm>
          <a:custGeom>
            <a:avLst/>
            <a:gdLst/>
            <a:ahLst/>
            <a:cxnLst/>
            <a:rect l="l" t="t" r="r" b="b"/>
            <a:pathLst>
              <a:path w="2557056" h="3859707">
                <a:moveTo>
                  <a:pt x="0" y="0"/>
                </a:moveTo>
                <a:lnTo>
                  <a:pt x="2557055" y="0"/>
                </a:lnTo>
                <a:lnTo>
                  <a:pt x="2557055" y="3859707"/>
                </a:lnTo>
                <a:lnTo>
                  <a:pt x="0" y="38597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90" b="-89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9197934" y="6282628"/>
            <a:ext cx="2557056" cy="3859707"/>
          </a:xfrm>
          <a:custGeom>
            <a:avLst/>
            <a:gdLst/>
            <a:ahLst/>
            <a:cxnLst/>
            <a:rect l="l" t="t" r="r" b="b"/>
            <a:pathLst>
              <a:path w="2557056" h="3859707">
                <a:moveTo>
                  <a:pt x="0" y="0"/>
                </a:moveTo>
                <a:lnTo>
                  <a:pt x="2557055" y="0"/>
                </a:lnTo>
                <a:lnTo>
                  <a:pt x="2557055" y="3859706"/>
                </a:lnTo>
                <a:lnTo>
                  <a:pt x="0" y="38597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60" r="-36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11867354" y="2303212"/>
            <a:ext cx="2557056" cy="3859707"/>
          </a:xfrm>
          <a:custGeom>
            <a:avLst/>
            <a:gdLst/>
            <a:ahLst/>
            <a:cxnLst/>
            <a:rect l="l" t="t" r="r" b="b"/>
            <a:pathLst>
              <a:path w="2557056" h="3859707">
                <a:moveTo>
                  <a:pt x="0" y="0"/>
                </a:moveTo>
                <a:lnTo>
                  <a:pt x="2557056" y="0"/>
                </a:lnTo>
                <a:lnTo>
                  <a:pt x="2557056" y="3859707"/>
                </a:lnTo>
                <a:lnTo>
                  <a:pt x="0" y="38597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890" b="-89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14536774" y="2284431"/>
            <a:ext cx="2557056" cy="3859707"/>
          </a:xfrm>
          <a:custGeom>
            <a:avLst/>
            <a:gdLst/>
            <a:ahLst/>
            <a:cxnLst/>
            <a:rect l="l" t="t" r="r" b="b"/>
            <a:pathLst>
              <a:path w="2557056" h="3859707">
                <a:moveTo>
                  <a:pt x="0" y="0"/>
                </a:moveTo>
                <a:lnTo>
                  <a:pt x="2557056" y="0"/>
                </a:lnTo>
                <a:lnTo>
                  <a:pt x="2557056" y="3859707"/>
                </a:lnTo>
                <a:lnTo>
                  <a:pt x="0" y="38597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115" b="-311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14536774" y="6282628"/>
            <a:ext cx="2557056" cy="3859707"/>
          </a:xfrm>
          <a:custGeom>
            <a:avLst/>
            <a:gdLst/>
            <a:ahLst/>
            <a:cxnLst/>
            <a:rect l="l" t="t" r="r" b="b"/>
            <a:pathLst>
              <a:path w="2557056" h="3859707">
                <a:moveTo>
                  <a:pt x="0" y="0"/>
                </a:moveTo>
                <a:lnTo>
                  <a:pt x="2557056" y="0"/>
                </a:lnTo>
                <a:lnTo>
                  <a:pt x="2557056" y="3859706"/>
                </a:lnTo>
                <a:lnTo>
                  <a:pt x="0" y="38597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97" r="-49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6528513" y="6282628"/>
            <a:ext cx="2557056" cy="3859707"/>
          </a:xfrm>
          <a:custGeom>
            <a:avLst/>
            <a:gdLst/>
            <a:ahLst/>
            <a:cxnLst/>
            <a:rect l="l" t="t" r="r" b="b"/>
            <a:pathLst>
              <a:path w="2557056" h="3859707">
                <a:moveTo>
                  <a:pt x="0" y="0"/>
                </a:moveTo>
                <a:lnTo>
                  <a:pt x="2557056" y="0"/>
                </a:lnTo>
                <a:lnTo>
                  <a:pt x="2557056" y="3859706"/>
                </a:lnTo>
                <a:lnTo>
                  <a:pt x="0" y="38597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418" r="-241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1873049" y="6282628"/>
            <a:ext cx="2557056" cy="3859707"/>
          </a:xfrm>
          <a:custGeom>
            <a:avLst/>
            <a:gdLst/>
            <a:ahLst/>
            <a:cxnLst/>
            <a:rect l="l" t="t" r="r" b="b"/>
            <a:pathLst>
              <a:path w="2557056" h="3859707">
                <a:moveTo>
                  <a:pt x="0" y="0"/>
                </a:moveTo>
                <a:lnTo>
                  <a:pt x="2557056" y="0"/>
                </a:lnTo>
                <a:lnTo>
                  <a:pt x="2557056" y="3859706"/>
                </a:lnTo>
                <a:lnTo>
                  <a:pt x="0" y="38597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379" r="-3379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421</Words>
  <Application>Microsoft Office PowerPoint</Application>
  <PresentationFormat>Custom</PresentationFormat>
  <Paragraphs>87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Roboto Slab</vt:lpstr>
      <vt:lpstr>Roboto Slab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ywc school resources</dc:title>
  <cp:lastModifiedBy>Georgie Morley</cp:lastModifiedBy>
  <cp:revision>2</cp:revision>
  <dcterms:created xsi:type="dcterms:W3CDTF">2006-08-16T00:00:00Z</dcterms:created>
  <dcterms:modified xsi:type="dcterms:W3CDTF">2026-03-04T15:49:18Z</dcterms:modified>
  <dc:identifier>DAG-4DtJCfE</dc:identifier>
</cp:coreProperties>
</file>